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7552D-2BBD-4F29-8FAB-890BE85F1A09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E9462-8FA4-41AE-9169-A3C1D70526A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214290"/>
            <a:ext cx="7058052" cy="5424510"/>
          </a:xfrm>
        </p:spPr>
        <p:txBody>
          <a:bodyPr/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Дәріс </a:t>
            </a:r>
            <a:r>
              <a:rPr lang="ru-RU" b="1" dirty="0" smtClean="0">
                <a:solidFill>
                  <a:schemeClr val="tx1"/>
                </a:solidFill>
              </a:rPr>
              <a:t>4: </a:t>
            </a:r>
            <a:r>
              <a:rPr lang="ru-RU" b="1" dirty="0" err="1" smtClean="0">
                <a:solidFill>
                  <a:schemeClr val="tx1"/>
                </a:solidFill>
              </a:rPr>
              <a:t>Динамикалық программалау</a:t>
            </a:r>
            <a:endParaRPr lang="ru-RU" b="1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Тақырыптар: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en-US" dirty="0" smtClean="0">
                <a:solidFill>
                  <a:schemeClr val="tx1"/>
                </a:solidFill>
              </a:rPr>
              <a:t>Bellman </a:t>
            </a:r>
            <a:r>
              <a:rPr lang="ru-RU" dirty="0" err="1" smtClean="0">
                <a:solidFill>
                  <a:schemeClr val="tx1"/>
                </a:solidFill>
              </a:rPr>
              <a:t>теңдеулері.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Политиканы </a:t>
            </a:r>
            <a:r>
              <a:rPr lang="ru-RU" dirty="0" err="1" smtClean="0">
                <a:solidFill>
                  <a:schemeClr val="tx1"/>
                </a:solidFill>
              </a:rPr>
              <a:t>бағалау және оңтайландыру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smtClean="0">
                <a:solidFill>
                  <a:schemeClr val="tx1"/>
                </a:solidFill>
              </a:rPr>
              <a:t>М</a:t>
            </a:r>
            <a:r>
              <a:rPr lang="en-US" dirty="0" smtClean="0">
                <a:solidFill>
                  <a:schemeClr val="tx1"/>
                </a:solidFill>
              </a:rPr>
              <a:t>DP </a:t>
            </a:r>
            <a:r>
              <a:rPr lang="ru-RU" dirty="0" err="1" smtClean="0">
                <a:solidFill>
                  <a:schemeClr val="tx1"/>
                </a:solidFill>
              </a:rPr>
              <a:t>арқылы шешімдерді</a:t>
            </a:r>
            <a:r>
              <a:rPr lang="ru-RU" dirty="0" smtClean="0">
                <a:solidFill>
                  <a:schemeClr val="tx1"/>
                </a:solidFill>
              </a:rPr>
              <a:t> табу.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Мазмұны:</a:t>
            </a:r>
            <a:r>
              <a:rPr lang="ru-RU" dirty="0" err="1" smtClean="0">
                <a:solidFill>
                  <a:schemeClr val="tx1"/>
                </a:solidFill>
              </a:rPr>
              <a:t> Динамикалық программалау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әдістері </a:t>
            </a:r>
            <a:r>
              <a:rPr lang="ru-RU" dirty="0" smtClean="0">
                <a:solidFill>
                  <a:schemeClr val="tx1"/>
                </a:solidFill>
              </a:rPr>
              <a:t>— </a:t>
            </a:r>
            <a:r>
              <a:rPr lang="en-US" dirty="0" smtClean="0">
                <a:solidFill>
                  <a:schemeClr val="tx1"/>
                </a:solidFill>
              </a:rPr>
              <a:t>RL </a:t>
            </a:r>
            <a:r>
              <a:rPr lang="ru-RU" dirty="0" err="1" smtClean="0">
                <a:solidFill>
                  <a:schemeClr val="tx1"/>
                </a:solidFill>
              </a:rPr>
              <a:t>есептерін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шешудің алғашқы тәсілдерінің бірі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 err="1" smtClean="0">
                <a:solidFill>
                  <a:schemeClr val="tx1"/>
                </a:solidFill>
              </a:rPr>
              <a:t>Бұл әдіс саясатты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және мән функциясын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жүйелі түрде жақсартады.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2024-09-07T07:18:03Z</dcterms:created>
  <dcterms:modified xsi:type="dcterms:W3CDTF">2024-09-07T07:18:52Z</dcterms:modified>
</cp:coreProperties>
</file>